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Roboto"/>
      <p:regular r:id="rId11"/>
      <p:bold r:id="rId12"/>
      <p:italic r:id="rId13"/>
      <p:boldItalic r:id="rId14"/>
    </p:embeddedFont>
    <p:embeddedFont>
      <p:font typeface="Roboto Medium"/>
      <p:regular r:id="rId15"/>
      <p:bold r:id="rId16"/>
      <p:italic r:id="rId17"/>
      <p:boldItalic r:id="rId18"/>
    </p:embeddedFont>
    <p:embeddedFont>
      <p:font typeface="Roboto Ligh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bold.fntdata"/><Relationship Id="rId11" Type="http://schemas.openxmlformats.org/officeDocument/2006/relationships/font" Target="fonts/Roboto-regular.fntdata"/><Relationship Id="rId22" Type="http://schemas.openxmlformats.org/officeDocument/2006/relationships/font" Target="fonts/RobotoLight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Light-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Medium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RobotoMedium-italic.fntdata"/><Relationship Id="rId16" Type="http://schemas.openxmlformats.org/officeDocument/2006/relationships/font" Target="fonts/RobotoMedium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regular.fntdata"/><Relationship Id="rId6" Type="http://schemas.openxmlformats.org/officeDocument/2006/relationships/slide" Target="slides/slide1.xml"/><Relationship Id="rId18" Type="http://schemas.openxmlformats.org/officeDocument/2006/relationships/font" Target="fonts/RobotoMedium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ef948cbd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1ef948cbd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baca53415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2baca53415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 Aplicação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822175" y="893725"/>
            <a:ext cx="6738000" cy="36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Os classificadores de texto com IA desempenham um papel vital na análise eficiente de grandes volumes de dados textuais. </a:t>
            </a:r>
            <a:endParaRPr sz="1500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500"/>
              <a:t>São amplamente utilizados nas redes sociais para detectar conteúdos impróprios por exemplo.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49" name="Google Shape;49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1" name="Google Shape;51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4350" y="2388600"/>
            <a:ext cx="4239650" cy="218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822175" y="1152475"/>
            <a:ext cx="6966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Seu desafio é criar um classificador de sentimento. Utilizando um dataset de sua escolha, ou datasets conhecidos do twitter, amazon ou imdb, crie uma rede capaz de classificar o sentimento predominante em qualquer texto como sendo: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Positivo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Negativo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pt-BR"/>
              <a:t>Neutro</a:t>
            </a:r>
            <a:endParaRPr/>
          </a:p>
        </p:txBody>
      </p:sp>
      <p:sp>
        <p:nvSpPr>
          <p:cNvPr id="58" name="Google Shape;58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65" name="Google Shape;65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6" name="Google Shape;66;p12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